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06" r:id="rId2"/>
    <p:sldId id="273" r:id="rId3"/>
    <p:sldId id="280" r:id="rId4"/>
    <p:sldId id="295" r:id="rId5"/>
    <p:sldId id="296" r:id="rId6"/>
    <p:sldId id="297" r:id="rId7"/>
    <p:sldId id="298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9" r:id="rId17"/>
    <p:sldId id="300" r:id="rId18"/>
    <p:sldId id="303" r:id="rId19"/>
    <p:sldId id="304" r:id="rId20"/>
    <p:sldId id="301" r:id="rId21"/>
    <p:sldId id="302" r:id="rId22"/>
    <p:sldId id="30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26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BA9EC0-ACB0-F05D-19F6-5187DE28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73040A-516F-6DD3-BFAB-214279A4A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102AEA3F-6F13-2A27-184A-9F1CAFD2188C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650060F-253E-D239-223E-45D3B7B9C79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5D58E7-D259-ACB0-5670-8E6DF3BD525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1146822-6166-8CB4-5161-C92D491BD8F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J’ajoute </a:t>
              </a:r>
              <a:r>
                <a:rPr lang="fr-FR" sz="3200" b="1" dirty="0">
                  <a:solidFill>
                    <a:schemeClr val="bg1"/>
                  </a:solidFill>
                </a:rPr>
                <a:t>ou je soustrais un nombre entier de dizaines à un nombre.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2879E82-8163-B89D-572D-3BA81319F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9711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BE627-747D-5475-115D-B44E9AD27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2E1736-259E-B652-50B2-0B82DFE0D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CC983F-5CF1-C909-430F-C466ABFBB8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B1D5F6-EB71-95CB-3471-DBBBF09E62C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118 +20 = …</a:t>
            </a:r>
          </a:p>
        </p:txBody>
      </p:sp>
    </p:spTree>
    <p:extLst>
      <p:ext uri="{BB962C8B-B14F-4D97-AF65-F5344CB8AC3E}">
        <p14:creationId xmlns:p14="http://schemas.microsoft.com/office/powerpoint/2010/main" val="18477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021B2-36FD-A635-6501-5A1A44195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5DA10-CE9A-31A5-8959-D8A93D91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2005D3-885A-7615-BFA9-B6410A177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1A4872-40C7-FA25-459E-D00A725A730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118 +20=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02C2B22-E8CE-8B01-7474-AD8433F17ECF}"/>
              </a:ext>
            </a:extLst>
          </p:cNvPr>
          <p:cNvSpPr txBox="1"/>
          <p:nvPr/>
        </p:nvSpPr>
        <p:spPr>
          <a:xfrm>
            <a:off x="6012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138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89BE6-750C-F3E6-1AA7-03FA29165858}"/>
              </a:ext>
            </a:extLst>
          </p:cNvPr>
          <p:cNvSpPr/>
          <p:nvPr/>
        </p:nvSpPr>
        <p:spPr>
          <a:xfrm>
            <a:off x="4430083" y="362651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0C407C-4853-7F1A-9C99-3D5E7281855B}"/>
              </a:ext>
            </a:extLst>
          </p:cNvPr>
          <p:cNvSpPr/>
          <p:nvPr/>
        </p:nvSpPr>
        <p:spPr>
          <a:xfrm>
            <a:off x="328892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4D72E-F209-B354-DF23-57E5A95A2B3A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8132D2-FCC2-2314-115C-A87066155081}"/>
              </a:ext>
            </a:extLst>
          </p:cNvPr>
          <p:cNvSpPr/>
          <p:nvPr/>
        </p:nvSpPr>
        <p:spPr>
          <a:xfrm>
            <a:off x="969865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58426-2991-5ED5-EFE6-BF1739015462}"/>
              </a:ext>
            </a:extLst>
          </p:cNvPr>
          <p:cNvSpPr/>
          <p:nvPr/>
        </p:nvSpPr>
        <p:spPr>
          <a:xfrm>
            <a:off x="40496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ACBEFF-CA6D-EF89-2A20-E55CD58DEB0B}"/>
              </a:ext>
            </a:extLst>
          </p:cNvPr>
          <p:cNvSpPr/>
          <p:nvPr/>
        </p:nvSpPr>
        <p:spPr>
          <a:xfrm>
            <a:off x="4430083" y="399870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55784-2761-E22A-02B5-557EBB49A301}"/>
              </a:ext>
            </a:extLst>
          </p:cNvPr>
          <p:cNvSpPr/>
          <p:nvPr/>
        </p:nvSpPr>
        <p:spPr>
          <a:xfrm>
            <a:off x="4721085" y="362651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BB373-4E16-5B2C-C769-6BCAE8F84D50}"/>
              </a:ext>
            </a:extLst>
          </p:cNvPr>
          <p:cNvSpPr/>
          <p:nvPr/>
        </p:nvSpPr>
        <p:spPr>
          <a:xfrm>
            <a:off x="4721085" y="399870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161D42-AC82-0E0A-2ED9-7D32D85760B4}"/>
              </a:ext>
            </a:extLst>
          </p:cNvPr>
          <p:cNvSpPr/>
          <p:nvPr/>
        </p:nvSpPr>
        <p:spPr>
          <a:xfrm>
            <a:off x="5004141" y="362651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9B215D-4F98-063E-6C34-2C790FD5EC68}"/>
              </a:ext>
            </a:extLst>
          </p:cNvPr>
          <p:cNvSpPr/>
          <p:nvPr/>
        </p:nvSpPr>
        <p:spPr>
          <a:xfrm>
            <a:off x="5004141" y="399870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486FAE-4498-2BA2-A3D9-CD2B6FEDE93B}"/>
              </a:ext>
            </a:extLst>
          </p:cNvPr>
          <p:cNvSpPr/>
          <p:nvPr/>
        </p:nvSpPr>
        <p:spPr>
          <a:xfrm>
            <a:off x="5295143" y="362651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599347-4E91-D64B-8474-3C8280042701}"/>
              </a:ext>
            </a:extLst>
          </p:cNvPr>
          <p:cNvSpPr/>
          <p:nvPr/>
        </p:nvSpPr>
        <p:spPr>
          <a:xfrm>
            <a:off x="5295143" y="399870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5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22" grpId="0" animBg="1"/>
      <p:bldP spid="24" grpId="0" animBg="1"/>
      <p:bldP spid="25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9D952-C94E-A44C-A2BE-4FF1E88CF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F26BF-9A84-E5C6-70D0-46F56F26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D2B28B-CE5E-3C2B-0F3F-7DDABAA054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FA33AD-0878-40C5-37DF-67997C43493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156 − 40 = …</a:t>
            </a:r>
          </a:p>
        </p:txBody>
      </p:sp>
    </p:spTree>
    <p:extLst>
      <p:ext uri="{BB962C8B-B14F-4D97-AF65-F5344CB8AC3E}">
        <p14:creationId xmlns:p14="http://schemas.microsoft.com/office/powerpoint/2010/main" val="50221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DF715-72AF-AF21-2096-23B162183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8420C-CA4D-7143-F003-7123D35B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03D057-B356-AD52-E616-A8C37AC39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8AD231A-7F10-AD59-C013-01FAB4EAA7E4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157 − 40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6FC698-0DDB-6D7A-8550-592212063C0B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684841-A543-2B43-9479-3A1D29B9F222}"/>
              </a:ext>
            </a:extLst>
          </p:cNvPr>
          <p:cNvSpPr/>
          <p:nvPr/>
        </p:nvSpPr>
        <p:spPr>
          <a:xfrm>
            <a:off x="5172857" y="340437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F67856-C05B-1266-A958-859DAB633ABD}"/>
              </a:ext>
            </a:extLst>
          </p:cNvPr>
          <p:cNvSpPr/>
          <p:nvPr/>
        </p:nvSpPr>
        <p:spPr>
          <a:xfrm>
            <a:off x="5486889" y="340437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E17281-686F-DA69-2565-3F12A067CBEF}"/>
              </a:ext>
            </a:extLst>
          </p:cNvPr>
          <p:cNvSpPr/>
          <p:nvPr/>
        </p:nvSpPr>
        <p:spPr>
          <a:xfrm>
            <a:off x="5172857" y="371329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6579B7-D11C-6F2F-AA28-8D2C0E0070D1}"/>
              </a:ext>
            </a:extLst>
          </p:cNvPr>
          <p:cNvSpPr/>
          <p:nvPr/>
        </p:nvSpPr>
        <p:spPr>
          <a:xfrm>
            <a:off x="5486889" y="371329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384E04-0B32-CFC8-4A6F-C916B0D566D3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581812-260B-3480-6B75-F03F91BAB3E6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971C5C-F9F8-F244-6B00-9DA901327B31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7A15CA-41C3-E85E-C7EC-7CA6FDA47A94}"/>
              </a:ext>
            </a:extLst>
          </p:cNvPr>
          <p:cNvSpPr/>
          <p:nvPr/>
        </p:nvSpPr>
        <p:spPr>
          <a:xfrm>
            <a:off x="5172857" y="402221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6477E2-5088-B730-B7E9-782179B64F83}"/>
              </a:ext>
            </a:extLst>
          </p:cNvPr>
          <p:cNvSpPr/>
          <p:nvPr/>
        </p:nvSpPr>
        <p:spPr>
          <a:xfrm>
            <a:off x="5486889" y="4022215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297D94-19E9-AAC5-2474-7C575D2734FA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89FE77-FC5D-56CD-031A-694E48774EFD}"/>
              </a:ext>
            </a:extLst>
          </p:cNvPr>
          <p:cNvSpPr/>
          <p:nvPr/>
        </p:nvSpPr>
        <p:spPr>
          <a:xfrm>
            <a:off x="441134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F92E0-A3B5-27EF-D0B8-47FDEC915941}"/>
              </a:ext>
            </a:extLst>
          </p:cNvPr>
          <p:cNvSpPr/>
          <p:nvPr/>
        </p:nvSpPr>
        <p:spPr>
          <a:xfrm>
            <a:off x="479210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41C4C1-E9EF-16F5-62A9-F13D2EE95766}"/>
              </a:ext>
            </a:extLst>
          </p:cNvPr>
          <p:cNvSpPr/>
          <p:nvPr/>
        </p:nvSpPr>
        <p:spPr>
          <a:xfrm>
            <a:off x="3588101" y="2740800"/>
            <a:ext cx="1486723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5" grpId="0" animBg="1"/>
      <p:bldP spid="6" grpId="0" animBg="1"/>
      <p:bldP spid="12" grpId="0" animBg="1"/>
      <p:bldP spid="8" grpId="0" animBg="1"/>
      <p:bldP spid="11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7CF48-B7AE-6358-354F-0CE93DF34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93270-7BF8-DEA6-538C-E28A03EBF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0CF5E-E6DC-F985-FD35-CA1730198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77DFE3-7B43-2703-CB67-C73E88B95DF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140 +40 = …</a:t>
            </a:r>
          </a:p>
        </p:txBody>
      </p:sp>
    </p:spTree>
    <p:extLst>
      <p:ext uri="{BB962C8B-B14F-4D97-AF65-F5344CB8AC3E}">
        <p14:creationId xmlns:p14="http://schemas.microsoft.com/office/powerpoint/2010/main" val="5923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BA915-E0DA-8A14-E01D-A8004CF3D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6E6DB1-5C0A-A1ED-1CBB-0D8F67931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D51803-D230-A634-0FCE-B1E9345C6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6112C7-5F3A-4D1E-7A22-A8A32C844D4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140 + 40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26CC5F8-EB71-994B-1E1E-5E6A6124DD70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180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022ABB-17D9-9C64-4F1E-070D0BE5893E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95A802-564A-84CB-FE34-8EDB4E05667D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0DEE23-E553-A2CC-0F69-6D17FE1B3147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C75B70-0DAB-EA27-A533-A1FD4696BBE9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C1057F-1B07-0187-157A-8383BC11B9CD}"/>
              </a:ext>
            </a:extLst>
          </p:cNvPr>
          <p:cNvSpPr/>
          <p:nvPr/>
        </p:nvSpPr>
        <p:spPr>
          <a:xfrm>
            <a:off x="457200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07116A-A4A9-AAC1-BA7A-0DCE0BE23A4C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D618E-67C0-DF72-5302-885327C0D2E7}"/>
              </a:ext>
            </a:extLst>
          </p:cNvPr>
          <p:cNvSpPr/>
          <p:nvPr/>
        </p:nvSpPr>
        <p:spPr>
          <a:xfrm>
            <a:off x="48959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D82841-3C39-0312-EB2D-0EB6B5ADA063}"/>
              </a:ext>
            </a:extLst>
          </p:cNvPr>
          <p:cNvSpPr/>
          <p:nvPr/>
        </p:nvSpPr>
        <p:spPr>
          <a:xfrm>
            <a:off x="521994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FFDC0A-A58B-BC78-8324-2A8621D83994}"/>
              </a:ext>
            </a:extLst>
          </p:cNvPr>
          <p:cNvSpPr/>
          <p:nvPr/>
        </p:nvSpPr>
        <p:spPr>
          <a:xfrm>
            <a:off x="554392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182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089DA-A91E-0003-7923-98F8AF275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2B5448-13F3-1D4F-5183-89C9B8EBB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630B77-4D62-3C8F-DF56-9C1FF9C7A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046A37E-CCD8-9550-7B69-14548EE71DDD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162 − 30 = …</a:t>
            </a:r>
          </a:p>
        </p:txBody>
      </p:sp>
    </p:spTree>
    <p:extLst>
      <p:ext uri="{BB962C8B-B14F-4D97-AF65-F5344CB8AC3E}">
        <p14:creationId xmlns:p14="http://schemas.microsoft.com/office/powerpoint/2010/main" val="86391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C0F08-CFE7-867E-2B0A-2B6DADB8A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83E518-09E2-B57E-AFE5-4729CA89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7F0302-CAB1-D7FE-89F9-D9CEFBD2C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343065-2F3E-3D0F-65FF-563E8A151F83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162 − 30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FEC9FC-9384-EA1F-2F0B-B8D48201ED51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132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788B1B-71AE-5A5B-650C-A62E837EC1EA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8279CB-E54A-9E83-9A70-FFF736AFEDBD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116CCC-33BB-D10B-FFD8-33708A8B6DD2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EC8A8E-BA82-E4DC-376B-D9DF2DFD6341}"/>
              </a:ext>
            </a:extLst>
          </p:cNvPr>
          <p:cNvSpPr/>
          <p:nvPr/>
        </p:nvSpPr>
        <p:spPr>
          <a:xfrm>
            <a:off x="5454656" y="394730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10736D-9FCA-5D13-6A91-53788DB1DD94}"/>
              </a:ext>
            </a:extLst>
          </p:cNvPr>
          <p:cNvSpPr/>
          <p:nvPr/>
        </p:nvSpPr>
        <p:spPr>
          <a:xfrm>
            <a:off x="5768688" y="394730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E585E2-FA08-8A0A-BDE0-FCA358D59D8D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B1EDB0-3DBF-A102-6FD4-807A5BFF956F}"/>
              </a:ext>
            </a:extLst>
          </p:cNvPr>
          <p:cNvSpPr/>
          <p:nvPr/>
        </p:nvSpPr>
        <p:spPr>
          <a:xfrm>
            <a:off x="441134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517AD6-22E1-D4F7-B1D3-21DE932BD6BB}"/>
              </a:ext>
            </a:extLst>
          </p:cNvPr>
          <p:cNvSpPr/>
          <p:nvPr/>
        </p:nvSpPr>
        <p:spPr>
          <a:xfrm>
            <a:off x="4769312" y="300208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69862A-3831-7279-801A-E34A9C74A526}"/>
              </a:ext>
            </a:extLst>
          </p:cNvPr>
          <p:cNvSpPr/>
          <p:nvPr/>
        </p:nvSpPr>
        <p:spPr>
          <a:xfrm>
            <a:off x="5150240" y="300208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EA9458-29A9-1C5F-42FE-6DE4C34CE445}"/>
              </a:ext>
            </a:extLst>
          </p:cNvPr>
          <p:cNvSpPr/>
          <p:nvPr/>
        </p:nvSpPr>
        <p:spPr>
          <a:xfrm>
            <a:off x="4356725" y="2738959"/>
            <a:ext cx="1070474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255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5" grpId="0" animBg="1"/>
      <p:bldP spid="6" grpId="0" animBg="1"/>
      <p:bldP spid="12" grpId="0" animBg="1"/>
      <p:bldP spid="8" grpId="0" animBg="1"/>
      <p:bldP spid="11" grpId="0" animBg="1"/>
      <p:bldP spid="14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CF54C-622D-5FEA-B723-922094E8B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A4EDE-06AE-506D-3884-003FF455C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D488E6-B4F2-C039-0C6F-C461DD9EF9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BCAE699-887E-6306-4F4F-ACE2E0BC6204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134 − 20 = …</a:t>
            </a:r>
          </a:p>
        </p:txBody>
      </p:sp>
    </p:spTree>
    <p:extLst>
      <p:ext uri="{BB962C8B-B14F-4D97-AF65-F5344CB8AC3E}">
        <p14:creationId xmlns:p14="http://schemas.microsoft.com/office/powerpoint/2010/main" val="234187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8E926-93E9-D6EF-5F92-4DD6440E0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F7BB5D-9433-57BD-9FA0-62D3AABA6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C53968-884E-87AA-A9D4-B33D0E3F1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954A22-D531-A396-8858-0225BBD2A508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7337AA0-4A26-C253-CFBC-9ED08A8324AD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114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2CAA54-916B-D822-1171-874B807D3EDD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EFFB280-031C-6A42-1B39-EEF9EC32033C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5187A8-646B-4144-257F-48008C16247F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9703A1-ED4A-3296-C2EB-4F75D3935FC0}"/>
              </a:ext>
            </a:extLst>
          </p:cNvPr>
          <p:cNvSpPr/>
          <p:nvPr/>
        </p:nvSpPr>
        <p:spPr>
          <a:xfrm>
            <a:off x="4463277" y="35705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F8484E-A305-5EB4-9A2C-2BEA4A4085DE}"/>
              </a:ext>
            </a:extLst>
          </p:cNvPr>
          <p:cNvSpPr/>
          <p:nvPr/>
        </p:nvSpPr>
        <p:spPr>
          <a:xfrm>
            <a:off x="4777309" y="35705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8329B3-DB78-F51A-7DF7-7578DC7B5266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C23232-7791-A231-0A1F-457A84FC7803}"/>
              </a:ext>
            </a:extLst>
          </p:cNvPr>
          <p:cNvSpPr/>
          <p:nvPr/>
        </p:nvSpPr>
        <p:spPr>
          <a:xfrm>
            <a:off x="3605835" y="2849094"/>
            <a:ext cx="674448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1B8099-2137-C9AA-0203-F72B76273CDD}"/>
              </a:ext>
            </a:extLst>
          </p:cNvPr>
          <p:cNvSpPr/>
          <p:nvPr/>
        </p:nvSpPr>
        <p:spPr>
          <a:xfrm>
            <a:off x="4463277" y="391450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64A9D7-6E3C-C3B3-CE2F-6C077D60C3FC}"/>
              </a:ext>
            </a:extLst>
          </p:cNvPr>
          <p:cNvSpPr/>
          <p:nvPr/>
        </p:nvSpPr>
        <p:spPr>
          <a:xfrm>
            <a:off x="4777309" y="391450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20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45 +20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3A6D6-B4AA-7CE8-5C35-6A4ABFA02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D422F-75C4-2180-D3CD-AC1A57B04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757A09-F340-FEA2-D9B7-952C90B55A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0F6464-AF10-7281-5E94-A7D71C0B8B63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101 − 10 = …</a:t>
            </a:r>
          </a:p>
        </p:txBody>
      </p:sp>
    </p:spTree>
    <p:extLst>
      <p:ext uri="{BB962C8B-B14F-4D97-AF65-F5344CB8AC3E}">
        <p14:creationId xmlns:p14="http://schemas.microsoft.com/office/powerpoint/2010/main" val="110208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28228-2B80-4CC6-B785-75DCD2614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3614B-FBC6-BB99-88BB-D2C1990D2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2D9DA8-FEAC-3A6E-43EC-2A92CCC14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AF1DC9-7D52-3087-93EB-531575D24293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101 − 10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825AC1F-E453-FC84-1358-8F03E918F89A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>
                <a:solidFill>
                  <a:srgbClr val="C00000"/>
                </a:solidFill>
              </a:rPr>
              <a:t>91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085E7B-FCDA-ABE0-5F98-D38916F1C51C}"/>
              </a:ext>
            </a:extLst>
          </p:cNvPr>
          <p:cNvSpPr/>
          <p:nvPr/>
        </p:nvSpPr>
        <p:spPr>
          <a:xfrm>
            <a:off x="1998436" y="297530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8A553-DC2D-67F8-CEE7-4453BA84DD36}"/>
              </a:ext>
            </a:extLst>
          </p:cNvPr>
          <p:cNvSpPr/>
          <p:nvPr/>
        </p:nvSpPr>
        <p:spPr>
          <a:xfrm>
            <a:off x="4424086" y="394730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9774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1DE0E-5315-E240-97B0-33079228F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9BE7-0346-4430-99B2-27CE8DDC3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02088C-782C-9B4B-0851-1A4BFA10B5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87014B3-E34B-E1C0-BF77-8CAADF64DC1C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101 − 10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F72C138-F161-975A-1B13-0AA526F9265A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91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B688EC-1D76-A6C1-99A2-F2F9C53B44D1}"/>
              </a:ext>
            </a:extLst>
          </p:cNvPr>
          <p:cNvSpPr/>
          <p:nvPr/>
        </p:nvSpPr>
        <p:spPr>
          <a:xfrm>
            <a:off x="4464000" y="397342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9BD6AF-F88A-6891-00AA-A67907F3B3F5}"/>
              </a:ext>
            </a:extLst>
          </p:cNvPr>
          <p:cNvSpPr/>
          <p:nvPr/>
        </p:nvSpPr>
        <p:spPr>
          <a:xfrm>
            <a:off x="1935535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545312-29E5-45E3-4FB1-BD773F260135}"/>
              </a:ext>
            </a:extLst>
          </p:cNvPr>
          <p:cNvSpPr/>
          <p:nvPr/>
        </p:nvSpPr>
        <p:spPr>
          <a:xfrm>
            <a:off x="1665739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7056C8-E09C-0375-BA93-7CEDE9D98B7F}"/>
              </a:ext>
            </a:extLst>
          </p:cNvPr>
          <p:cNvSpPr/>
          <p:nvPr/>
        </p:nvSpPr>
        <p:spPr>
          <a:xfrm>
            <a:off x="2475127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36488D-5E1B-C88D-9B88-5FA16524254A}"/>
              </a:ext>
            </a:extLst>
          </p:cNvPr>
          <p:cNvSpPr/>
          <p:nvPr/>
        </p:nvSpPr>
        <p:spPr>
          <a:xfrm>
            <a:off x="2205331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FAAE5D-FEB6-29F2-7310-AAC54F5F3F7E}"/>
              </a:ext>
            </a:extLst>
          </p:cNvPr>
          <p:cNvSpPr/>
          <p:nvPr/>
        </p:nvSpPr>
        <p:spPr>
          <a:xfrm>
            <a:off x="3014719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5BFE52-4979-5055-2C30-8BEB4AB17204}"/>
              </a:ext>
            </a:extLst>
          </p:cNvPr>
          <p:cNvSpPr/>
          <p:nvPr/>
        </p:nvSpPr>
        <p:spPr>
          <a:xfrm>
            <a:off x="2744923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74BC0E-B6C3-D4BE-EF0A-D0813F5B3F21}"/>
              </a:ext>
            </a:extLst>
          </p:cNvPr>
          <p:cNvSpPr/>
          <p:nvPr/>
        </p:nvSpPr>
        <p:spPr>
          <a:xfrm>
            <a:off x="3554311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070C9C-6956-A0C4-80F6-CABC1F8685A4}"/>
              </a:ext>
            </a:extLst>
          </p:cNvPr>
          <p:cNvSpPr/>
          <p:nvPr/>
        </p:nvSpPr>
        <p:spPr>
          <a:xfrm>
            <a:off x="3284515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06311F-6565-0B1C-6924-8CAAAFE6DCBA}"/>
              </a:ext>
            </a:extLst>
          </p:cNvPr>
          <p:cNvSpPr/>
          <p:nvPr/>
        </p:nvSpPr>
        <p:spPr>
          <a:xfrm>
            <a:off x="4120839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ABDCDB-6EB1-5D44-A0E3-C360C9D180E7}"/>
              </a:ext>
            </a:extLst>
          </p:cNvPr>
          <p:cNvSpPr/>
          <p:nvPr/>
        </p:nvSpPr>
        <p:spPr>
          <a:xfrm>
            <a:off x="3851043" y="3010137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FFA245-B001-AF3F-A6A7-F5C239EB3149}"/>
              </a:ext>
            </a:extLst>
          </p:cNvPr>
          <p:cNvSpPr/>
          <p:nvPr/>
        </p:nvSpPr>
        <p:spPr>
          <a:xfrm>
            <a:off x="4120839" y="2908014"/>
            <a:ext cx="216000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857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45698507-9913-9A6B-E6D0-A396E6930A9E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45 +20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627634" y="1144533"/>
            <a:ext cx="136534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65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D0749-1B17-1681-D0F9-03010EBCD576}"/>
              </a:ext>
            </a:extLst>
          </p:cNvPr>
          <p:cNvSpPr/>
          <p:nvPr/>
        </p:nvSpPr>
        <p:spPr>
          <a:xfrm>
            <a:off x="239183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8D6433-27BC-5BBC-38A9-3E3634AC866F}"/>
              </a:ext>
            </a:extLst>
          </p:cNvPr>
          <p:cNvSpPr/>
          <p:nvPr/>
        </p:nvSpPr>
        <p:spPr>
          <a:xfrm>
            <a:off x="421011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57A52-01AD-79B8-F70E-2CDB2FD7D254}"/>
              </a:ext>
            </a:extLst>
          </p:cNvPr>
          <p:cNvSpPr/>
          <p:nvPr/>
        </p:nvSpPr>
        <p:spPr>
          <a:xfrm>
            <a:off x="273581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9C646-51E6-D659-AFEB-623AFE634C38}"/>
              </a:ext>
            </a:extLst>
          </p:cNvPr>
          <p:cNvSpPr/>
          <p:nvPr/>
        </p:nvSpPr>
        <p:spPr>
          <a:xfrm>
            <a:off x="304971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9ACF06-D7FD-1AEF-085F-7E0C1A4FF53B}"/>
              </a:ext>
            </a:extLst>
          </p:cNvPr>
          <p:cNvSpPr/>
          <p:nvPr/>
        </p:nvSpPr>
        <p:spPr>
          <a:xfrm>
            <a:off x="339370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2EB49B-9CFE-4FD0-E330-E8D32AD50257}"/>
              </a:ext>
            </a:extLst>
          </p:cNvPr>
          <p:cNvSpPr/>
          <p:nvPr/>
        </p:nvSpPr>
        <p:spPr>
          <a:xfrm>
            <a:off x="4854054" y="380183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A65FB2-B4FA-70EC-57E5-AA5A2376416F}"/>
              </a:ext>
            </a:extLst>
          </p:cNvPr>
          <p:cNvSpPr/>
          <p:nvPr/>
        </p:nvSpPr>
        <p:spPr>
          <a:xfrm>
            <a:off x="4854054" y="417402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735E9C-3B1B-9FC8-2DB8-F658C1A1E80E}"/>
              </a:ext>
            </a:extLst>
          </p:cNvPr>
          <p:cNvSpPr/>
          <p:nvPr/>
        </p:nvSpPr>
        <p:spPr>
          <a:xfrm>
            <a:off x="5145056" y="380183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04D03E-25C2-77A3-C9C8-259AF80433D3}"/>
              </a:ext>
            </a:extLst>
          </p:cNvPr>
          <p:cNvSpPr/>
          <p:nvPr/>
        </p:nvSpPr>
        <p:spPr>
          <a:xfrm>
            <a:off x="5145056" y="417402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DAE28-79CF-87BC-7B3C-4B9BA8B4BF60}"/>
              </a:ext>
            </a:extLst>
          </p:cNvPr>
          <p:cNvSpPr/>
          <p:nvPr/>
        </p:nvSpPr>
        <p:spPr>
          <a:xfrm>
            <a:off x="5436058" y="39876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079FA0-0654-BF9B-D089-8F52118874A2}"/>
              </a:ext>
            </a:extLst>
          </p:cNvPr>
          <p:cNvSpPr/>
          <p:nvPr/>
        </p:nvSpPr>
        <p:spPr>
          <a:xfrm>
            <a:off x="453208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6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6" grpId="0" animBg="1"/>
      <p:bldP spid="6" grpId="0" animBg="1"/>
      <p:bldP spid="7" grpId="0" animBg="1"/>
      <p:bldP spid="8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692FF-5C7B-1DCC-6201-7D34F90BA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8B995-BAE7-7C4E-40D2-5B76B434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B8FDF0-16F4-5671-64F6-ADA48DBC8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C94411-4EEF-0115-2336-DF1C42355A04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61 +30 = …</a:t>
            </a:r>
          </a:p>
        </p:txBody>
      </p:sp>
    </p:spTree>
    <p:extLst>
      <p:ext uri="{BB962C8B-B14F-4D97-AF65-F5344CB8AC3E}">
        <p14:creationId xmlns:p14="http://schemas.microsoft.com/office/powerpoint/2010/main" val="268378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A5350-8C86-229B-122F-FD1F3873A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5482BCD-D5FF-3A26-FB37-92FE9D8CF229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61 +30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931300-520D-A614-CB5C-BCAC85096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9CA861-BA21-F174-6966-CFF4FDDA31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BD7E927-0F14-9B71-9D82-69AB3A014F8F}"/>
              </a:ext>
            </a:extLst>
          </p:cNvPr>
          <p:cNvSpPr txBox="1"/>
          <p:nvPr/>
        </p:nvSpPr>
        <p:spPr>
          <a:xfrm>
            <a:off x="5627634" y="1144533"/>
            <a:ext cx="136534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91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351CDB-7490-8A97-8AE3-0757003C814F}"/>
              </a:ext>
            </a:extLst>
          </p:cNvPr>
          <p:cNvSpPr/>
          <p:nvPr/>
        </p:nvSpPr>
        <p:spPr>
          <a:xfrm>
            <a:off x="171472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075460-75BC-34EC-5AD0-B727666FB8B6}"/>
              </a:ext>
            </a:extLst>
          </p:cNvPr>
          <p:cNvSpPr/>
          <p:nvPr/>
        </p:nvSpPr>
        <p:spPr>
          <a:xfrm>
            <a:off x="421011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448568-67F7-9FEA-D863-279228A0F198}"/>
              </a:ext>
            </a:extLst>
          </p:cNvPr>
          <p:cNvSpPr/>
          <p:nvPr/>
        </p:nvSpPr>
        <p:spPr>
          <a:xfrm>
            <a:off x="205871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0DC34A-DB32-1CA2-1E7F-54606F3D1EB4}"/>
              </a:ext>
            </a:extLst>
          </p:cNvPr>
          <p:cNvSpPr/>
          <p:nvPr/>
        </p:nvSpPr>
        <p:spPr>
          <a:xfrm>
            <a:off x="237261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332FC-6998-2CC6-4319-A867EF26EC02}"/>
              </a:ext>
            </a:extLst>
          </p:cNvPr>
          <p:cNvSpPr/>
          <p:nvPr/>
        </p:nvSpPr>
        <p:spPr>
          <a:xfrm>
            <a:off x="2716601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3D4B3B-7B8E-E4A6-04A1-817C732A052A}"/>
              </a:ext>
            </a:extLst>
          </p:cNvPr>
          <p:cNvSpPr/>
          <p:nvPr/>
        </p:nvSpPr>
        <p:spPr>
          <a:xfrm>
            <a:off x="306058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DDA76C-ED15-9185-64C4-D3A364656C84}"/>
              </a:ext>
            </a:extLst>
          </p:cNvPr>
          <p:cNvSpPr/>
          <p:nvPr/>
        </p:nvSpPr>
        <p:spPr>
          <a:xfrm>
            <a:off x="350424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F668-2D66-7184-3428-695C5C1C8AFD}"/>
              </a:ext>
            </a:extLst>
          </p:cNvPr>
          <p:cNvSpPr/>
          <p:nvPr/>
        </p:nvSpPr>
        <p:spPr>
          <a:xfrm>
            <a:off x="3866131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BAF60D-7AE6-AFFD-0A2F-623B0DFE8250}"/>
              </a:ext>
            </a:extLst>
          </p:cNvPr>
          <p:cNvSpPr/>
          <p:nvPr/>
        </p:nvSpPr>
        <p:spPr>
          <a:xfrm>
            <a:off x="4501884" y="40956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1420AC-C12C-8397-0AC8-B43B567A0A99}"/>
              </a:ext>
            </a:extLst>
          </p:cNvPr>
          <p:cNvSpPr/>
          <p:nvPr/>
        </p:nvSpPr>
        <p:spPr>
          <a:xfrm>
            <a:off x="137073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1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6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1B0F6-AA8D-E40B-3269-D521129E1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9BCD36-AD03-AC14-DD1A-7F2AD2364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A5624C-BFAC-8673-D3EA-7052C79F4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BA2F9DD-AC58-ACC9-3222-935F4C441E1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54 − 20 = …</a:t>
            </a:r>
          </a:p>
        </p:txBody>
      </p:sp>
    </p:spTree>
    <p:extLst>
      <p:ext uri="{BB962C8B-B14F-4D97-AF65-F5344CB8AC3E}">
        <p14:creationId xmlns:p14="http://schemas.microsoft.com/office/powerpoint/2010/main" val="402195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C25F7-71B4-7349-9410-951EA8115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F0631C-9054-D6B1-12D0-06C6E193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388502-22DB-6B6C-A609-995748A197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BA7C09D-65E8-BB48-3FED-2FF9F46AFE88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54 −20=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F57F32E-4AC3-747A-1C41-0B5272CB38B2}"/>
              </a:ext>
            </a:extLst>
          </p:cNvPr>
          <p:cNvSpPr txBox="1"/>
          <p:nvPr/>
        </p:nvSpPr>
        <p:spPr>
          <a:xfrm>
            <a:off x="5367612" y="1196639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34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649E59-52EF-A991-D422-C33ED537CDD3}"/>
              </a:ext>
            </a:extLst>
          </p:cNvPr>
          <p:cNvSpPr/>
          <p:nvPr/>
        </p:nvSpPr>
        <p:spPr>
          <a:xfrm>
            <a:off x="3126160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7E4FD6-CC4E-A756-AFEF-A7BFD9C96102}"/>
              </a:ext>
            </a:extLst>
          </p:cNvPr>
          <p:cNvSpPr/>
          <p:nvPr/>
        </p:nvSpPr>
        <p:spPr>
          <a:xfrm>
            <a:off x="1301913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6530CC-C205-F0A7-8251-F0F0CC39CD94}"/>
              </a:ext>
            </a:extLst>
          </p:cNvPr>
          <p:cNvSpPr/>
          <p:nvPr/>
        </p:nvSpPr>
        <p:spPr>
          <a:xfrm>
            <a:off x="1621710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85797A-23E7-5610-A77C-46742CA9FC33}"/>
              </a:ext>
            </a:extLst>
          </p:cNvPr>
          <p:cNvSpPr/>
          <p:nvPr/>
        </p:nvSpPr>
        <p:spPr>
          <a:xfrm>
            <a:off x="1941507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7F7F55-A49D-9897-AAE4-94426AB128D7}"/>
              </a:ext>
            </a:extLst>
          </p:cNvPr>
          <p:cNvSpPr/>
          <p:nvPr/>
        </p:nvSpPr>
        <p:spPr>
          <a:xfrm>
            <a:off x="2250615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934971-CA1C-E977-F38F-D5C31E76B753}"/>
              </a:ext>
            </a:extLst>
          </p:cNvPr>
          <p:cNvSpPr/>
          <p:nvPr/>
        </p:nvSpPr>
        <p:spPr>
          <a:xfrm>
            <a:off x="2688766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4F1EB45-201F-9A00-F771-88B885BE7478}"/>
              </a:ext>
            </a:extLst>
          </p:cNvPr>
          <p:cNvSpPr/>
          <p:nvPr/>
        </p:nvSpPr>
        <p:spPr>
          <a:xfrm>
            <a:off x="2224558" y="2690542"/>
            <a:ext cx="844905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017212-3B35-54BB-AFDF-93584B40EC77}"/>
              </a:ext>
            </a:extLst>
          </p:cNvPr>
          <p:cNvSpPr/>
          <p:nvPr/>
        </p:nvSpPr>
        <p:spPr>
          <a:xfrm>
            <a:off x="3126160" y="39719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0D8796-4ED4-5020-8FDF-9C8063DCD199}"/>
              </a:ext>
            </a:extLst>
          </p:cNvPr>
          <p:cNvSpPr/>
          <p:nvPr/>
        </p:nvSpPr>
        <p:spPr>
          <a:xfrm>
            <a:off x="3455554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7B2605-C209-4221-06C3-A4BB6AB210C2}"/>
              </a:ext>
            </a:extLst>
          </p:cNvPr>
          <p:cNvSpPr/>
          <p:nvPr/>
        </p:nvSpPr>
        <p:spPr>
          <a:xfrm>
            <a:off x="3455554" y="39719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11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9" grpId="0" animBg="1"/>
      <p:bldP spid="5" grpId="0" animBg="1"/>
      <p:bldP spid="6" grpId="0" animBg="1"/>
      <p:bldP spid="7" grpId="0" animBg="1"/>
      <p:bldP spid="8" grpId="0" animBg="1"/>
      <p:bldP spid="21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91 − 20 = …</a:t>
            </a:r>
          </a:p>
        </p:txBody>
      </p:sp>
    </p:spTree>
    <p:extLst>
      <p:ext uri="{BB962C8B-B14F-4D97-AF65-F5344CB8AC3E}">
        <p14:creationId xmlns:p14="http://schemas.microsoft.com/office/powerpoint/2010/main" val="24093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91 − 20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20458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71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2537C9-3CDF-FAE4-DBBF-56333B58F3AD}"/>
              </a:ext>
            </a:extLst>
          </p:cNvPr>
          <p:cNvSpPr/>
          <p:nvPr/>
        </p:nvSpPr>
        <p:spPr>
          <a:xfrm>
            <a:off x="3932020" y="363871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78797C-A424-F751-1B49-5753B4DCD61E}"/>
              </a:ext>
            </a:extLst>
          </p:cNvPr>
          <p:cNvSpPr/>
          <p:nvPr/>
        </p:nvSpPr>
        <p:spPr>
          <a:xfrm>
            <a:off x="982116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04609B-6E5E-1B6B-C0DC-78DE7C770099}"/>
              </a:ext>
            </a:extLst>
          </p:cNvPr>
          <p:cNvSpPr/>
          <p:nvPr/>
        </p:nvSpPr>
        <p:spPr>
          <a:xfrm>
            <a:off x="1301913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6A490E-E056-E822-33C3-870AE68CB9FD}"/>
              </a:ext>
            </a:extLst>
          </p:cNvPr>
          <p:cNvSpPr/>
          <p:nvPr/>
        </p:nvSpPr>
        <p:spPr>
          <a:xfrm>
            <a:off x="1621710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1D315-2BF4-351E-F0EC-68331D92125B}"/>
              </a:ext>
            </a:extLst>
          </p:cNvPr>
          <p:cNvSpPr/>
          <p:nvPr/>
        </p:nvSpPr>
        <p:spPr>
          <a:xfrm>
            <a:off x="1941507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0DD2AC-BCA4-4DF6-FCEB-A2875D1D9067}"/>
              </a:ext>
            </a:extLst>
          </p:cNvPr>
          <p:cNvSpPr/>
          <p:nvPr/>
        </p:nvSpPr>
        <p:spPr>
          <a:xfrm>
            <a:off x="2250615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CCB267-C647-8883-CE47-C70A3F679DB9}"/>
              </a:ext>
            </a:extLst>
          </p:cNvPr>
          <p:cNvSpPr/>
          <p:nvPr/>
        </p:nvSpPr>
        <p:spPr>
          <a:xfrm>
            <a:off x="2688766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BBD2A2-509A-66A6-7957-AB4F53CA7FB6}"/>
              </a:ext>
            </a:extLst>
          </p:cNvPr>
          <p:cNvSpPr/>
          <p:nvPr/>
        </p:nvSpPr>
        <p:spPr>
          <a:xfrm>
            <a:off x="2994007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56A534-9C7A-4B22-9C1B-52325170238E}"/>
              </a:ext>
            </a:extLst>
          </p:cNvPr>
          <p:cNvSpPr/>
          <p:nvPr/>
        </p:nvSpPr>
        <p:spPr>
          <a:xfrm>
            <a:off x="3313804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674FC6-547C-C823-1AC7-08E41453DAE6}"/>
              </a:ext>
            </a:extLst>
          </p:cNvPr>
          <p:cNvSpPr/>
          <p:nvPr/>
        </p:nvSpPr>
        <p:spPr>
          <a:xfrm>
            <a:off x="3622912" y="280751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423270-194A-B27B-C490-53A5DE651038}"/>
              </a:ext>
            </a:extLst>
          </p:cNvPr>
          <p:cNvSpPr/>
          <p:nvPr/>
        </p:nvSpPr>
        <p:spPr>
          <a:xfrm>
            <a:off x="3299248" y="2703301"/>
            <a:ext cx="539664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0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8" grpId="0" animBg="1"/>
      <p:bldP spid="19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2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182</Words>
  <Application>Microsoft Office PowerPoint</Application>
  <PresentationFormat>Affichage à l'écran (4:3)</PresentationFormat>
  <Paragraphs>76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42</cp:revision>
  <dcterms:created xsi:type="dcterms:W3CDTF">2023-02-07T14:55:57Z</dcterms:created>
  <dcterms:modified xsi:type="dcterms:W3CDTF">2025-09-16T12:03:05Z</dcterms:modified>
</cp:coreProperties>
</file>